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99" d="100"/>
          <a:sy n="99" d="100"/>
        </p:scale>
        <p:origin x="24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48762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</Words>
  <Application>Microsoft Office PowerPoint</Application>
  <PresentationFormat>On-screen Show (16:9)</PresentationFormat>
  <Paragraphs>28</Paragraphs>
  <Slides>28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Nandini Kanwar</cp:lastModifiedBy>
  <cp:revision>1</cp:revision>
  <dcterms:created xsi:type="dcterms:W3CDTF">2022-07-15T05:29:41Z</dcterms:created>
  <dcterms:modified xsi:type="dcterms:W3CDTF">2022-07-21T16:20:21Z</dcterms:modified>
</cp:coreProperties>
</file>